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2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8" d="100"/>
          <a:sy n="48" d="100"/>
        </p:scale>
        <p:origin x="53" y="33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5F768-1E5A-4D0E-AF9B-B5C81517A841}" type="datetimeFigureOut">
              <a:rPr lang="ru-RU" smtClean="0"/>
              <a:t>11.02.2017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53C53-4A1E-46E1-BD12-0DA3845DD7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93354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5F768-1E5A-4D0E-AF9B-B5C81517A841}" type="datetimeFigureOut">
              <a:rPr lang="ru-RU" smtClean="0"/>
              <a:t>11.02.2017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53C53-4A1E-46E1-BD12-0DA3845DD7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4039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5F768-1E5A-4D0E-AF9B-B5C81517A841}" type="datetimeFigureOut">
              <a:rPr lang="ru-RU" smtClean="0"/>
              <a:t>11.02.2017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53C53-4A1E-46E1-BD12-0DA3845DD7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52141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5F768-1E5A-4D0E-AF9B-B5C81517A841}" type="datetimeFigureOut">
              <a:rPr lang="ru-RU" smtClean="0"/>
              <a:t>11.02.2017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53C53-4A1E-46E1-BD12-0DA3845DD7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1499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5F768-1E5A-4D0E-AF9B-B5C81517A841}" type="datetimeFigureOut">
              <a:rPr lang="ru-RU" smtClean="0"/>
              <a:t>11.02.2017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53C53-4A1E-46E1-BD12-0DA3845DD7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7114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5F768-1E5A-4D0E-AF9B-B5C81517A841}" type="datetimeFigureOut">
              <a:rPr lang="ru-RU" smtClean="0"/>
              <a:t>11.02.2017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53C53-4A1E-46E1-BD12-0DA3845DD7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5598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5F768-1E5A-4D0E-AF9B-B5C81517A841}" type="datetimeFigureOut">
              <a:rPr lang="ru-RU" smtClean="0"/>
              <a:t>11.02.2017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53C53-4A1E-46E1-BD12-0DA3845DD7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86908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5F768-1E5A-4D0E-AF9B-B5C81517A841}" type="datetimeFigureOut">
              <a:rPr lang="ru-RU" smtClean="0"/>
              <a:t>11.02.2017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53C53-4A1E-46E1-BD12-0DA3845DD7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4617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5F768-1E5A-4D0E-AF9B-B5C81517A841}" type="datetimeFigureOut">
              <a:rPr lang="ru-RU" smtClean="0"/>
              <a:t>11.02.2017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53C53-4A1E-46E1-BD12-0DA3845DD7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018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5F768-1E5A-4D0E-AF9B-B5C81517A841}" type="datetimeFigureOut">
              <a:rPr lang="ru-RU" smtClean="0"/>
              <a:t>11.02.2017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53C53-4A1E-46E1-BD12-0DA3845DD7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1513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5F768-1E5A-4D0E-AF9B-B5C81517A841}" type="datetimeFigureOut">
              <a:rPr lang="ru-RU" smtClean="0"/>
              <a:t>11.02.2017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53C53-4A1E-46E1-BD12-0DA3845DD7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2763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65F768-1E5A-4D0E-AF9B-B5C81517A841}" type="datetimeFigureOut">
              <a:rPr lang="ru-RU" smtClean="0"/>
              <a:t>11.02.2017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C53C53-4A1E-46E1-BD12-0DA3845DD7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9571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34189" y="288758"/>
            <a:ext cx="9833811" cy="1122947"/>
          </a:xfrm>
        </p:spPr>
        <p:txBody>
          <a:bodyPr>
            <a:normAutofit/>
          </a:bodyPr>
          <a:lstStyle/>
          <a:p>
            <a:r>
              <a:rPr lang="de-DE" sz="3600" b="1" dirty="0" smtClean="0">
                <a:solidFill>
                  <a:srgbClr val="002060"/>
                </a:solidFill>
              </a:rPr>
              <a:t>Ich möchte Meeresbiologe werden.</a:t>
            </a:r>
            <a:endParaRPr lang="ru-RU" sz="3600" b="1" dirty="0">
              <a:solidFill>
                <a:srgbClr val="002060"/>
              </a:solidFill>
            </a:endParaRPr>
          </a:p>
        </p:txBody>
      </p:sp>
      <p:pic>
        <p:nvPicPr>
          <p:cNvPr id="4" name="Picture 8" descr="http://www.uwwportal.ru/Data/Images/News/2010/01/26.01.2010/001/img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8926" y="1540042"/>
            <a:ext cx="5085348" cy="4748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Профессия Океанолог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333" y="1716505"/>
            <a:ext cx="5138320" cy="4828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4041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600" b="1" dirty="0" smtClean="0">
                <a:solidFill>
                  <a:srgbClr val="002060"/>
                </a:solidFill>
              </a:rPr>
              <a:t>Aus den Büchern weiß ich, wie interessant die Unterwasserwelt ist.</a:t>
            </a:r>
            <a:endParaRPr lang="ru-RU" sz="3600" b="1" dirty="0">
              <a:solidFill>
                <a:srgbClr val="002060"/>
              </a:solidFill>
            </a:endParaRPr>
          </a:p>
        </p:txBody>
      </p:sp>
      <p:pic>
        <p:nvPicPr>
          <p:cNvPr id="4" name="Picture 6" descr="http://cx.aos.ask.com/question/aq/700px-394px/much-money-marine-biologists-make_579733626c614ed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684" y="1825625"/>
            <a:ext cx="6160169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http://www.2r.ru/common/upload/news/2016/11/98606beb4dc70ceba9e0c0a683d8882f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1692" y="1315453"/>
            <a:ext cx="4748463" cy="5180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84750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1193379" cy="1325563"/>
          </a:xfrm>
        </p:spPr>
        <p:txBody>
          <a:bodyPr>
            <a:normAutofit fontScale="90000"/>
          </a:bodyPr>
          <a:lstStyle/>
          <a:p>
            <a:r>
              <a:rPr lang="de-DE" b="1" dirty="0" smtClean="0">
                <a:solidFill>
                  <a:srgbClr val="002060"/>
                </a:solidFill>
              </a:rPr>
              <a:t>Als Meeresbiologe muss man Wasserproben und Fische untersuchen und darüber Berichte schreiben.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4" name="Picture 8" descr="http://www.uwwportal.ru/Data/Images/News/2010/01/26.01.2010/001/img00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44842"/>
            <a:ext cx="5289884" cy="4507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https://im3-tub-ru.yandex.net/i?id=cf8d6ca06bd633c4c2ab7fcdc266e77f&amp;n=33&amp;h=215&amp;w=32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7895" y="1844842"/>
            <a:ext cx="4780547" cy="4780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826658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30</Words>
  <Application>Microsoft Office PowerPoint</Application>
  <PresentationFormat>Широкоэкранный</PresentationFormat>
  <Paragraphs>3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Тема Office</vt:lpstr>
      <vt:lpstr>Ich möchte Meeresbiologe werden.</vt:lpstr>
      <vt:lpstr>Aus den Büchern weiß ich, wie interessant die Unterwasserwelt ist.</vt:lpstr>
      <vt:lpstr>Als Meeresbiologe muss man Wasserproben und Fische untersuchen und darüber Berichte schreiben.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10</cp:revision>
  <dcterms:created xsi:type="dcterms:W3CDTF">2017-02-11T08:54:46Z</dcterms:created>
  <dcterms:modified xsi:type="dcterms:W3CDTF">2017-02-11T09:31:59Z</dcterms:modified>
</cp:coreProperties>
</file>